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Economica" panose="02000506040000020004" pitchFamily="2" charset="77"/>
      <p:regular r:id="rId9"/>
      <p:bold r:id="rId10"/>
      <p:italic r:id="rId11"/>
      <p:boldItalic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customXml" Target="../customXml/item3.xml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a63b764e3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a63b764e3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a63b764e3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a63b764e3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a676b756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a676b756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a63b764e3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a63b764e3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a63b764e3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a63b764e3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" name="Google Shape;17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-sa/3.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/>
              <a:t>Rodents</a:t>
            </a:r>
            <a:endParaRPr sz="6600"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Day 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311700" y="111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Do Now</a:t>
            </a:r>
            <a:endParaRPr b="1"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311700" y="9204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Answer our project’s driving question:</a:t>
            </a:r>
            <a:endParaRPr sz="21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100"/>
              <a:t>Why do rodents get into our building and what can we do about this?</a:t>
            </a:r>
            <a:endParaRPr sz="2100"/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9350" y="2232250"/>
            <a:ext cx="3881675" cy="29112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6562375" y="4542025"/>
            <a:ext cx="2382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Image: Laëtitia Dudous</a:t>
            </a:r>
            <a:endParaRPr sz="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hlink"/>
                </a:solidFill>
                <a:hlinkClick r:id="rId4"/>
              </a:rPr>
              <a:t>Creative Commons Attribution-Share Alike 3.0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Products</a:t>
            </a:r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/>
              <a:t>Individual:</a:t>
            </a:r>
            <a:endParaRPr sz="2100"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dirty="0"/>
              <a:t>A report on the current state of rodent management around our school. </a:t>
            </a:r>
            <a:endParaRPr sz="21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b="1" dirty="0"/>
              <a:t>Group:</a:t>
            </a:r>
            <a:endParaRPr sz="2100"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dirty="0"/>
              <a:t>Develop a School Rodent Management Plan.</a:t>
            </a:r>
            <a:endParaRPr sz="210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100" dirty="0"/>
              <a:t>After we finish, we will present it to school leadership.</a:t>
            </a:r>
            <a:endParaRPr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42550" y="264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Vocab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771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2130" b="1"/>
              <a:t>Commensal Pest</a:t>
            </a:r>
            <a:endParaRPr sz="2130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en" sz="2130"/>
              <a:t>An organism that has adapted to live exclusively in human habitats, finding all the food, water, and shelter they need to survive.</a:t>
            </a:r>
            <a:endParaRPr sz="2130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2130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en" sz="2130"/>
              <a:t>For example, a house mouse can live in our homes without needing access to the outside.  A squirrel, however, would not be able to survive without going outside.</a:t>
            </a:r>
            <a:endParaRPr sz="2130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rPr lang="en" sz="2130"/>
              <a:t>Similarly, house mice could live on a space station alongside humans, but a squirrel couldn’t.</a:t>
            </a:r>
            <a:endParaRPr sz="213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Work: Common US Rodents</a:t>
            </a:r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Pick a Rodent:</a:t>
            </a:r>
            <a:endParaRPr b="1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Norway Rat / Brown Rat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Roof Rat / Black Rat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House Mouse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Deer Mouse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White-footed Mouse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Meadow Mouse / Vole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Pack Rat</a:t>
            </a:r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4117875" y="1117300"/>
            <a:ext cx="4941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Create an information sheet with:</a:t>
            </a:r>
            <a:endParaRPr b="1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Drawing of rodent with identification traits labeled (size, color, etc.)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Scientific name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Commensal (yes / no)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Diseases carried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Diet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Footprints (tracks)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Appearance of feces (size, shape)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Gallery Walk: take notes on each of our rodents.</a:t>
            </a:r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This information will be essential for inspecting our school and writing our School Integrated Pest Management Plan.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1DF0058F8B1444909723038442650E" ma:contentTypeVersion="19" ma:contentTypeDescription="Create a new document." ma:contentTypeScope="" ma:versionID="e0af74d8c6fa9d7b272b0ef74ffd17af">
  <xsd:schema xmlns:xsd="http://www.w3.org/2001/XMLSchema" xmlns:xs="http://www.w3.org/2001/XMLSchema" xmlns:p="http://schemas.microsoft.com/office/2006/metadata/properties" xmlns:ns2="32edc4b3-3770-469a-81cf-2591a143074c" xmlns:ns3="c0756931-26a2-4100-85a8-328d9797f085" targetNamespace="http://schemas.microsoft.com/office/2006/metadata/properties" ma:root="true" ma:fieldsID="6e2974a14b5bb92fb89cc394e7605ea1" ns2:_="" ns3:_="">
    <xsd:import namespace="32edc4b3-3770-469a-81cf-2591a143074c"/>
    <xsd:import namespace="c0756931-26a2-4100-85a8-328d9797f0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dc4b3-3770-469a-81cf-2591a14307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f78ce06-59bb-4941-b007-8365d1e4fe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56931-26a2-4100-85a8-328d9797f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aabf1d3-92a7-4ec3-ab32-91bf13fc632a}" ma:internalName="TaxCatchAll" ma:showField="CatchAllData" ma:web="c0756931-26a2-4100-85a8-328d9797f0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edc4b3-3770-469a-81cf-2591a143074c">
      <Terms xmlns="http://schemas.microsoft.com/office/infopath/2007/PartnerControls"/>
    </lcf76f155ced4ddcb4097134ff3c332f>
    <TaxCatchAll xmlns="c0756931-26a2-4100-85a8-328d9797f085" xsi:nil="true"/>
  </documentManagement>
</p:properties>
</file>

<file path=customXml/itemProps1.xml><?xml version="1.0" encoding="utf-8"?>
<ds:datastoreItem xmlns:ds="http://schemas.openxmlformats.org/officeDocument/2006/customXml" ds:itemID="{D6FA739E-FF13-4805-BA16-71C24AA010D8}"/>
</file>

<file path=customXml/itemProps2.xml><?xml version="1.0" encoding="utf-8"?>
<ds:datastoreItem xmlns:ds="http://schemas.openxmlformats.org/officeDocument/2006/customXml" ds:itemID="{4B7F3BAB-93BF-4D72-AA8F-84EE43942A14}"/>
</file>

<file path=customXml/itemProps3.xml><?xml version="1.0" encoding="utf-8"?>
<ds:datastoreItem xmlns:ds="http://schemas.openxmlformats.org/officeDocument/2006/customXml" ds:itemID="{B27DA5A8-B47E-45FD-A786-6B9522F0852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Macintosh PowerPoint</Application>
  <PresentationFormat>On-screen Show (16:9)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Open Sans</vt:lpstr>
      <vt:lpstr>Economica</vt:lpstr>
      <vt:lpstr>Luxe</vt:lpstr>
      <vt:lpstr>Rodents</vt:lpstr>
      <vt:lpstr>Do Now</vt:lpstr>
      <vt:lpstr>Products</vt:lpstr>
      <vt:lpstr>Vocab</vt:lpstr>
      <vt:lpstr>Group Work: Common US Rodents</vt:lpstr>
      <vt:lpstr>Gallery Walk: take notes on each of our rodents.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Rodents</dc:title>
  <cp:lastModifiedBy>Ted Snyder</cp:lastModifiedBy>
  <cp:revision>1</cp:revision>
  <dcterms:modified xsi:type="dcterms:W3CDTF">2025-04-20T16:47:49Z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0x010100381DF0058F8B1444909723038442650E</vt:lpwstr>
  </property>
</Properties>
</file>