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Economica" panose="02000506040000020004" pitchFamily="2" charset="77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customXml" Target="../customXml/item2.xml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6964735a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6964735a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a63b764e3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a63b764e3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6964735ac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6964735ac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20f7665eb2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20f7665eb2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6964735ac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6964735ac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6964735ac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6964735ac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nimaldiversity.org/accounts/Mus_musculu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nimaldiversity.org/accounts/Mus_musculu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Mouse Food Web and Secondary Poisoning 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Day 10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232675" y="404125"/>
            <a:ext cx="2339100" cy="41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/>
              <a:t>DO NOW</a:t>
            </a:r>
            <a:endParaRPr sz="23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300"/>
              <a:t>Write down two things you see and two things you wonder about this diagram.</a:t>
            </a:r>
            <a:endParaRPr sz="2300"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l="22354" t="9074"/>
          <a:stretch/>
        </p:blipFill>
        <p:spPr>
          <a:xfrm>
            <a:off x="2706050" y="1"/>
            <a:ext cx="61774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122475" y="4527900"/>
            <a:ext cx="1731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Image source: https://serpmedia.org/scigen/l1.3d.html</a:t>
            </a:r>
            <a:endParaRPr sz="900"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4800" y="4744050"/>
            <a:ext cx="624975" cy="21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Question</a:t>
            </a: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/>
              <a:t>What is the food web for a mouse and how do rodenticides affect it?</a:t>
            </a:r>
            <a:endParaRPr sz="21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873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 b="1">
                <a:latin typeface="Open Sans"/>
                <a:ea typeface="Open Sans"/>
                <a:cs typeface="Open Sans"/>
                <a:sym typeface="Open Sans"/>
              </a:rPr>
              <a:t>Today, we will make a food web for mice using Animal Diversity Web </a:t>
            </a:r>
            <a:r>
              <a:rPr lang="en" sz="1900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https://animaldiversity.org/accounts/Mus_musculus/</a:t>
            </a:r>
            <a:r>
              <a:rPr lang="en" sz="19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620"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0500" y="918625"/>
            <a:ext cx="6638676" cy="41439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/>
          <p:nvPr/>
        </p:nvSpPr>
        <p:spPr>
          <a:xfrm>
            <a:off x="3477975" y="4176050"/>
            <a:ext cx="1579800" cy="5388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759275" y="367400"/>
            <a:ext cx="7946100" cy="41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</a:rPr>
              <a:t>Use Animal Diversity Web to discover:</a:t>
            </a:r>
            <a:endParaRPr sz="2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What plants do mice feed upon?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What are two predators for mice?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What feeds on those predators?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What feeds on the predators of the predators? 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https://animaldiversity.org/accounts/Mus_musculus/</a:t>
            </a:r>
            <a:r>
              <a:rPr lang="en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>
                <a:latin typeface="Open Sans"/>
                <a:ea typeface="Open Sans"/>
                <a:cs typeface="Open Sans"/>
                <a:sym typeface="Open Sans"/>
              </a:rPr>
              <a:t>Now, use what you discovered to make a food web for mice.</a:t>
            </a: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  Here is an example food web.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l="22354" t="9074"/>
          <a:stretch/>
        </p:blipFill>
        <p:spPr>
          <a:xfrm>
            <a:off x="2388227" y="1147225"/>
            <a:ext cx="4688819" cy="39040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122475" y="4527900"/>
            <a:ext cx="1731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Image source: https://serpmedia.org/scigen/l1.3d.html</a:t>
            </a:r>
            <a:endParaRPr sz="900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4800" y="4744050"/>
            <a:ext cx="624975" cy="21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 b="40617"/>
          <a:stretch/>
        </p:blipFill>
        <p:spPr>
          <a:xfrm>
            <a:off x="311708" y="0"/>
            <a:ext cx="877658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1DF0058F8B1444909723038442650E" ma:contentTypeVersion="19" ma:contentTypeDescription="Create a new document." ma:contentTypeScope="" ma:versionID="e0af74d8c6fa9d7b272b0ef74ffd17af">
  <xsd:schema xmlns:xsd="http://www.w3.org/2001/XMLSchema" xmlns:xs="http://www.w3.org/2001/XMLSchema" xmlns:p="http://schemas.microsoft.com/office/2006/metadata/properties" xmlns:ns2="32edc4b3-3770-469a-81cf-2591a143074c" xmlns:ns3="c0756931-26a2-4100-85a8-328d9797f085" targetNamespace="http://schemas.microsoft.com/office/2006/metadata/properties" ma:root="true" ma:fieldsID="6e2974a14b5bb92fb89cc394e7605ea1" ns2:_="" ns3:_="">
    <xsd:import namespace="32edc4b3-3770-469a-81cf-2591a143074c"/>
    <xsd:import namespace="c0756931-26a2-4100-85a8-328d9797f0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edc4b3-3770-469a-81cf-2591a14307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f78ce06-59bb-4941-b007-8365d1e4fe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56931-26a2-4100-85a8-328d9797f08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abf1d3-92a7-4ec3-ab32-91bf13fc632a}" ma:internalName="TaxCatchAll" ma:showField="CatchAllData" ma:web="c0756931-26a2-4100-85a8-328d9797f0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edc4b3-3770-469a-81cf-2591a143074c">
      <Terms xmlns="http://schemas.microsoft.com/office/infopath/2007/PartnerControls"/>
    </lcf76f155ced4ddcb4097134ff3c332f>
    <TaxCatchAll xmlns="c0756931-26a2-4100-85a8-328d9797f085" xsi:nil="true"/>
  </documentManagement>
</p:properties>
</file>

<file path=customXml/itemProps1.xml><?xml version="1.0" encoding="utf-8"?>
<ds:datastoreItem xmlns:ds="http://schemas.openxmlformats.org/officeDocument/2006/customXml" ds:itemID="{FC34B02D-B1C7-450F-8576-9BCCA6F3C202}"/>
</file>

<file path=customXml/itemProps2.xml><?xml version="1.0" encoding="utf-8"?>
<ds:datastoreItem xmlns:ds="http://schemas.openxmlformats.org/officeDocument/2006/customXml" ds:itemID="{E39C6E98-F0A7-4A22-86D6-5E70282D454E}"/>
</file>

<file path=customXml/itemProps3.xml><?xml version="1.0" encoding="utf-8"?>
<ds:datastoreItem xmlns:ds="http://schemas.openxmlformats.org/officeDocument/2006/customXml" ds:itemID="{EF2ABE5B-CFA8-4799-9814-8CF60C91B19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Macintosh PowerPoint</Application>
  <PresentationFormat>On-screen Show (16:9)</PresentationFormat>
  <Paragraphs>17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Open Sans</vt:lpstr>
      <vt:lpstr>Arial</vt:lpstr>
      <vt:lpstr>Economica</vt:lpstr>
      <vt:lpstr>Luxe</vt:lpstr>
      <vt:lpstr>Mouse Food Web and Secondary Poisoning </vt:lpstr>
      <vt:lpstr>PowerPoint Presentation</vt:lpstr>
      <vt:lpstr>Today’s Question</vt:lpstr>
      <vt:lpstr>Today, we will make a food web for mice using Animal Diversity Web https://animaldiversity.org/accounts/Mus_musculus/ </vt:lpstr>
      <vt:lpstr>PowerPoint Presentation</vt:lpstr>
      <vt:lpstr>Now, use what you discovered to make a food web for mice.  Here is an example food web.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Mouse Food Web and Secondary Poisoning </dc:title>
  <cp:lastModifiedBy>Ted Snyder</cp:lastModifiedBy>
  <cp:revision>2</cp:revision>
  <dcterms:modified xsi:type="dcterms:W3CDTF">2025-04-20T19:48:36Z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0x010100381DF0058F8B1444909723038442650E</vt:lpwstr>
  </property>
</Properties>
</file>