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conomica" panose="02000506040000020004" pitchFamily="2" charset="77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63b764e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63b764e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f3b2057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f3b2057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f3b2057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f3b2057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f3b2057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f3b2057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69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f3b2057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f3b2057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42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HXn7QwL-Ag?si=5lRCHfCXMmRgecN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Control Measures 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Day 12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111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 Now</a:t>
            </a:r>
            <a:endParaRPr b="1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920425"/>
            <a:ext cx="4182808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dirty="0"/>
              <a:t>Imagine you wanted to use a rodenticide to kill mice around your home.  What could you do to help reduce or stop secondary poisoning from occur</a:t>
            </a:r>
            <a:r>
              <a:rPr lang="en-US" sz="2100" dirty="0"/>
              <a:t>r</a:t>
            </a:r>
            <a:r>
              <a:rPr lang="en" sz="2100" dirty="0" err="1"/>
              <a:t>ing</a:t>
            </a:r>
            <a:r>
              <a:rPr lang="en" sz="2100" dirty="0"/>
              <a:t>? </a:t>
            </a:r>
            <a:endParaRPr sz="2100" b="1" dirty="0"/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E0C0E9F1-C411-7623-AED2-5A6029604C3A}"/>
              </a:ext>
            </a:extLst>
          </p:cNvPr>
          <p:cNvPicPr/>
          <p:nvPr/>
        </p:nvPicPr>
        <p:blipFill rotWithShape="1">
          <a:blip r:embed="rId3"/>
          <a:srcRect b="18417"/>
          <a:stretch/>
        </p:blipFill>
        <p:spPr>
          <a:xfrm>
            <a:off x="4805221" y="1004019"/>
            <a:ext cx="4027079" cy="376047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Question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How do we use baits and traps safely and most effectively?  What options are there for traps?</a:t>
            </a:r>
            <a:endParaRPr sz="21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80" dirty="0"/>
              <a:t>New York School IPM video on traps and baits (6:42) </a:t>
            </a:r>
            <a:endParaRPr sz="3580"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https://youtu.be/gHXn7QwL-Ag?si=5lRCHfCXMmRgecNn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Rodent Bait</a:t>
            </a:r>
            <a:endParaRPr lang="en-US" sz="4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risk does this pose at our school?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can we use it safely?  Or, should we not recommend its use, and if so, why not?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Glue Boards</a:t>
            </a:r>
            <a:endParaRPr lang="en-US" sz="4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risk do glue boards pose at our school?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can we use glue boards safely?  Or, should we not recommend its use, and if so, why not?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b="1" dirty="0"/>
          </a:p>
        </p:txBody>
      </p:sp>
    </p:spTree>
    <p:extLst>
      <p:ext uri="{BB962C8B-B14F-4D97-AF65-F5344CB8AC3E}">
        <p14:creationId xmlns:p14="http://schemas.microsoft.com/office/powerpoint/2010/main" val="239771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Snap Traps</a:t>
            </a:r>
            <a:endParaRPr lang="en-US" sz="4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risk do snap traps pose at our school?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can we use snap traps safely?  Or, should we not recommend its use, and if so, why not?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b="1" dirty="0"/>
          </a:p>
        </p:txBody>
      </p:sp>
    </p:spTree>
    <p:extLst>
      <p:ext uri="{BB962C8B-B14F-4D97-AF65-F5344CB8AC3E}">
        <p14:creationId xmlns:p14="http://schemas.microsoft.com/office/powerpoint/2010/main" val="979497793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DF0058F8B1444909723038442650E" ma:contentTypeVersion="19" ma:contentTypeDescription="Create a new document." ma:contentTypeScope="" ma:versionID="e0af74d8c6fa9d7b272b0ef74ffd17af">
  <xsd:schema xmlns:xsd="http://www.w3.org/2001/XMLSchema" xmlns:xs="http://www.w3.org/2001/XMLSchema" xmlns:p="http://schemas.microsoft.com/office/2006/metadata/properties" xmlns:ns2="32edc4b3-3770-469a-81cf-2591a143074c" xmlns:ns3="c0756931-26a2-4100-85a8-328d9797f085" targetNamespace="http://schemas.microsoft.com/office/2006/metadata/properties" ma:root="true" ma:fieldsID="6e2974a14b5bb92fb89cc394e7605ea1" ns2:_="" ns3:_="">
    <xsd:import namespace="32edc4b3-3770-469a-81cf-2591a143074c"/>
    <xsd:import namespace="c0756931-26a2-4100-85a8-328d9797f0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dc4b3-3770-469a-81cf-2591a1430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ce06-59bb-4941-b007-8365d1e4f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6931-26a2-4100-85a8-328d9797f0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abf1d3-92a7-4ec3-ab32-91bf13fc632a}" ma:internalName="TaxCatchAll" ma:showField="CatchAllData" ma:web="c0756931-26a2-4100-85a8-328d9797f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edc4b3-3770-469a-81cf-2591a143074c">
      <Terms xmlns="http://schemas.microsoft.com/office/infopath/2007/PartnerControls"/>
    </lcf76f155ced4ddcb4097134ff3c332f>
    <TaxCatchAll xmlns="c0756931-26a2-4100-85a8-328d9797f085" xsi:nil="true"/>
  </documentManagement>
</p:properties>
</file>

<file path=customXml/itemProps1.xml><?xml version="1.0" encoding="utf-8"?>
<ds:datastoreItem xmlns:ds="http://schemas.openxmlformats.org/officeDocument/2006/customXml" ds:itemID="{9D16BD3F-145E-4380-AA3F-0897A36D4BA6}"/>
</file>

<file path=customXml/itemProps2.xml><?xml version="1.0" encoding="utf-8"?>
<ds:datastoreItem xmlns:ds="http://schemas.openxmlformats.org/officeDocument/2006/customXml" ds:itemID="{88E65966-56FB-4793-A805-08C9C7183627}"/>
</file>

<file path=customXml/itemProps3.xml><?xml version="1.0" encoding="utf-8"?>
<ds:datastoreItem xmlns:ds="http://schemas.openxmlformats.org/officeDocument/2006/customXml" ds:itemID="{0BE34CD3-194E-4592-B145-D121A7458B81}"/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186</Words>
  <Application>Microsoft Macintosh PowerPoint</Application>
  <PresentationFormat>On-screen Show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Economica</vt:lpstr>
      <vt:lpstr>Calibri</vt:lpstr>
      <vt:lpstr>Open Sans</vt:lpstr>
      <vt:lpstr>Luxe</vt:lpstr>
      <vt:lpstr>Control Measures </vt:lpstr>
      <vt:lpstr>Do Now</vt:lpstr>
      <vt:lpstr>Today’s Question</vt:lpstr>
      <vt:lpstr>New York School IPM video on traps and baits (6:42) </vt:lpstr>
      <vt:lpstr>Rodent Bait</vt:lpstr>
      <vt:lpstr>Glue Boards</vt:lpstr>
      <vt:lpstr>Snap Traps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Measures </dc:title>
  <cp:lastModifiedBy>Theodore Snyder</cp:lastModifiedBy>
  <cp:revision>3</cp:revision>
  <dcterms:modified xsi:type="dcterms:W3CDTF">2025-04-22T23:39:54Z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0x010100381DF0058F8B1444909723038442650E</vt:lpwstr>
  </property>
</Properties>
</file>