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Economica" panose="02000506040000020004" pitchFamily="2" charset="77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customXml" Target="../customXml/item3.xml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a63b764e3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a63b764e3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63b764e3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a63b764e3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f3b20579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f3b20579e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4f3b20579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4f3b20579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f3b20579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4f3b20579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-sa/3.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P9Pi4W1ewc?si=Mm_0duFl5B--czq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tptputfOAA?si=fp6yI-0o_8tQH9t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/>
              <a:t>Rodents</a:t>
            </a:r>
            <a:endParaRPr sz="660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Day 2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311700" y="111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Do Now</a:t>
            </a:r>
            <a:endParaRPr b="1"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11700" y="9204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How do you know if you have mice or rats in your home?  </a:t>
            </a:r>
            <a:endParaRPr sz="2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100"/>
              <a:t>Answer this on your worksheet for today.</a:t>
            </a:r>
            <a:endParaRPr sz="2100" b="1"/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9350" y="2232250"/>
            <a:ext cx="3881675" cy="29112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6562375" y="4542025"/>
            <a:ext cx="2382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Image: Laëtitia Dudous</a:t>
            </a:r>
            <a:endParaRPr sz="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hlink"/>
                </a:solidFill>
                <a:hlinkClick r:id="rId4"/>
              </a:rPr>
              <a:t>Creative Commons Attribution-Share Alike 3.0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Question</a:t>
            </a:r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/>
              <a:t>What do we look for in a rodent inspection?</a:t>
            </a:r>
            <a:endParaRPr sz="21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100"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100" i="1"/>
              <a:t>We’ll get started with a short video that will show us what to look for.  Be prepared to answer questions about the video on your worksheet.</a:t>
            </a:r>
            <a:endParaRPr sz="2100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580"/>
              <a:t>NY State IPM Video on signs of a rodent infestation (5:10)</a:t>
            </a:r>
            <a:endParaRPr sz="3580"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https://youtu.be/kP9Pi4W1ewc?si=Mm_0duFl5B--czqu</a:t>
            </a:r>
            <a:endParaRPr sz="10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Inspection</a:t>
            </a:r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/>
              <a:t>Tomorrow we will perform our own building inspection for rodents.</a:t>
            </a:r>
            <a:endParaRPr sz="21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b="1"/>
              <a:t>We will look for signs of rodents, like we saw in the video, and any traps, bait, or other evidence of control programs.</a:t>
            </a:r>
            <a:endParaRPr sz="21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b="1"/>
              <a:t>We will use a checklist to help us in our inspection and allow us to document what we found.</a:t>
            </a:r>
            <a:endParaRPr sz="2100"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100" b="1"/>
              <a:t>Our findings will be used throughout the rest of this unit.</a:t>
            </a:r>
            <a:endParaRPr sz="21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580"/>
              <a:t>What does a rodent inspection look like?</a:t>
            </a:r>
            <a:endParaRPr sz="3580"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https://youtu.be/stptputfOAA?si=fp6yI-0o_8tQH9tL</a:t>
            </a:r>
            <a:r>
              <a:rPr lang="en" sz="1000">
                <a:latin typeface="Arial"/>
                <a:ea typeface="Arial"/>
                <a:cs typeface="Arial"/>
                <a:sym typeface="Arial"/>
              </a:rPr>
              <a:t> </a:t>
            </a:r>
            <a:endParaRPr sz="10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Arial"/>
                <a:ea typeface="Arial"/>
                <a:cs typeface="Arial"/>
                <a:sym typeface="Arial"/>
              </a:rPr>
              <a:t>Let’s watch an inspector from the City of Evanston, IL perform a rodent inspection (11:46) to see an example of what we will be doing around school tomorrow.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1DF0058F8B1444909723038442650E" ma:contentTypeVersion="19" ma:contentTypeDescription="Create a new document." ma:contentTypeScope="" ma:versionID="e0af74d8c6fa9d7b272b0ef74ffd17af">
  <xsd:schema xmlns:xsd="http://www.w3.org/2001/XMLSchema" xmlns:xs="http://www.w3.org/2001/XMLSchema" xmlns:p="http://schemas.microsoft.com/office/2006/metadata/properties" xmlns:ns2="32edc4b3-3770-469a-81cf-2591a143074c" xmlns:ns3="c0756931-26a2-4100-85a8-328d9797f085" targetNamespace="http://schemas.microsoft.com/office/2006/metadata/properties" ma:root="true" ma:fieldsID="6e2974a14b5bb92fb89cc394e7605ea1" ns2:_="" ns3:_="">
    <xsd:import namespace="32edc4b3-3770-469a-81cf-2591a143074c"/>
    <xsd:import namespace="c0756931-26a2-4100-85a8-328d9797f0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dc4b3-3770-469a-81cf-2591a14307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f78ce06-59bb-4941-b007-8365d1e4fe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6931-26a2-4100-85a8-328d9797f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abf1d3-92a7-4ec3-ab32-91bf13fc632a}" ma:internalName="TaxCatchAll" ma:showField="CatchAllData" ma:web="c0756931-26a2-4100-85a8-328d9797f0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edc4b3-3770-469a-81cf-2591a143074c">
      <Terms xmlns="http://schemas.microsoft.com/office/infopath/2007/PartnerControls"/>
    </lcf76f155ced4ddcb4097134ff3c332f>
    <TaxCatchAll xmlns="c0756931-26a2-4100-85a8-328d9797f085" xsi:nil="true"/>
  </documentManagement>
</p:properties>
</file>

<file path=customXml/itemProps1.xml><?xml version="1.0" encoding="utf-8"?>
<ds:datastoreItem xmlns:ds="http://schemas.openxmlformats.org/officeDocument/2006/customXml" ds:itemID="{C1DDA69F-0B64-45CE-8C61-3996135A7AE7}"/>
</file>

<file path=customXml/itemProps2.xml><?xml version="1.0" encoding="utf-8"?>
<ds:datastoreItem xmlns:ds="http://schemas.openxmlformats.org/officeDocument/2006/customXml" ds:itemID="{E083A27D-F6D6-4E6D-AF24-953304277D48}"/>
</file>

<file path=customXml/itemProps3.xml><?xml version="1.0" encoding="utf-8"?>
<ds:datastoreItem xmlns:ds="http://schemas.openxmlformats.org/officeDocument/2006/customXml" ds:itemID="{5572696B-BC96-4B80-A154-343E75D151F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Macintosh PowerPoint</Application>
  <PresentationFormat>On-screen Show (16:9)</PresentationFormat>
  <Paragraphs>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Open Sans</vt:lpstr>
      <vt:lpstr>Arial</vt:lpstr>
      <vt:lpstr>Economica</vt:lpstr>
      <vt:lpstr>Luxe</vt:lpstr>
      <vt:lpstr>Rodents</vt:lpstr>
      <vt:lpstr>Do Now</vt:lpstr>
      <vt:lpstr>Today’s Question</vt:lpstr>
      <vt:lpstr>NY State IPM Video on signs of a rodent infestation (5:10)</vt:lpstr>
      <vt:lpstr>Building Inspection</vt:lpstr>
      <vt:lpstr>What does a rodent inspection look like?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Rodents</dc:title>
  <cp:lastModifiedBy>Ted Snyder</cp:lastModifiedBy>
  <cp:revision>1</cp:revision>
  <dcterms:modified xsi:type="dcterms:W3CDTF">2025-04-20T19:48:07Z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0x010100381DF0058F8B1444909723038442650E</vt:lpwstr>
  </property>
</Properties>
</file>