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Economica"/>
      <p:regular r:id="rId9"/>
      <p:bold r:id="rId10"/>
      <p:italic r:id="rId11"/>
      <p:boldItalic r:id="rId12"/>
    </p:embeddedFont>
    <p:embeddedFont>
      <p:font typeface="Open Sans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OpenSans-regular.fntdata"/><Relationship Id="rId8" Type="http://schemas.openxmlformats.org/officeDocument/2006/relationships/slide" Target="slides/slide3.xml"/><Relationship Id="rId18" Type="http://schemas.openxmlformats.org/officeDocument/2006/relationships/customXml" Target="../customXml/item2.xml"/><Relationship Id="rId3" Type="http://schemas.openxmlformats.org/officeDocument/2006/relationships/presProps" Target="presProps.xml"/><Relationship Id="rId12" Type="http://schemas.openxmlformats.org/officeDocument/2006/relationships/font" Target="fonts/Economica-boldItalic.fntdata"/><Relationship Id="rId7" Type="http://schemas.openxmlformats.org/officeDocument/2006/relationships/slide" Target="slides/slide2.xml"/><Relationship Id="rId17" Type="http://schemas.openxmlformats.org/officeDocument/2006/relationships/customXml" Target="../customXml/item1.xml"/><Relationship Id="rId2" Type="http://schemas.openxmlformats.org/officeDocument/2006/relationships/viewProps" Target="viewProps.xml"/><Relationship Id="rId16" Type="http://schemas.openxmlformats.org/officeDocument/2006/relationships/font" Target="fonts/OpenSans-boldItalic.fntdata"/><Relationship Id="rId11" Type="http://schemas.openxmlformats.org/officeDocument/2006/relationships/font" Target="fonts/Economica-italic.fntdata"/><Relationship Id="rId1" Type="http://schemas.openxmlformats.org/officeDocument/2006/relationships/theme" Target="theme/theme2.xml"/><Relationship Id="rId6" Type="http://schemas.openxmlformats.org/officeDocument/2006/relationships/slide" Target="slides/slide1.xml"/><Relationship Id="rId15" Type="http://schemas.openxmlformats.org/officeDocument/2006/relationships/font" Target="fonts/OpenSans-italic.fntdata"/><Relationship Id="rId5" Type="http://schemas.openxmlformats.org/officeDocument/2006/relationships/notesMaster" Target="notesMasters/notesMaster1.xml"/><Relationship Id="rId10" Type="http://schemas.openxmlformats.org/officeDocument/2006/relationships/font" Target="fonts/Economica-bold.fntdata"/><Relationship Id="rId19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9" Type="http://schemas.openxmlformats.org/officeDocument/2006/relationships/font" Target="fonts/Economica-regular.fntdata"/><Relationship Id="rId14" Type="http://schemas.openxmlformats.org/officeDocument/2006/relationships/font" Target="fonts/OpenSa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b6c78dee2f_0_4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b6c78dee2f_0_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b6c78dee2f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b6c78dee2f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b6c78dee2f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b6c78dee2f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4013" y="756700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" name="Google Shape;11;p2"/>
          <p:cNvSpPr/>
          <p:nvPr/>
        </p:nvSpPr>
        <p:spPr>
          <a:xfrm rot="10800000">
            <a:off x="5318350" y="32667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11"/>
          <p:cNvSpPr txBox="1"/>
          <p:nvPr>
            <p:ph hasCustomPrompt="1" type="title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7595938" y="4602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" name="Google Shape;17;p3"/>
          <p:cNvSpPr/>
          <p:nvPr/>
        </p:nvSpPr>
        <p:spPr>
          <a:xfrm flipH="1" rot="10800000">
            <a:off x="466425" y="3558325"/>
            <a:ext cx="1081625" cy="1124950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lt2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" name="Google Shape;18;p3"/>
          <p:cNvSpPr txBox="1"/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8"/>
          <p:cNvSpPr txBox="1"/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4" name="Google Shape;44;p9"/>
          <p:cNvSpPr txBox="1"/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" type="subTitle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46" name="Google Shape;46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/>
          <p:nvPr>
            <p:ph idx="1" type="body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lux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Vitamin K</a:t>
            </a:r>
            <a:endParaRPr/>
          </a:p>
        </p:txBody>
      </p:sp>
      <p:pic>
        <p:nvPicPr>
          <p:cNvPr id="63" name="Google Shape;63;p13"/>
          <p:cNvPicPr preferRelativeResize="0"/>
          <p:nvPr/>
        </p:nvPicPr>
        <p:blipFill rotWithShape="1">
          <a:blip r:embed="rId3">
            <a:alphaModFix/>
          </a:blip>
          <a:srcRect b="6554" l="-947" r="33274" t="50546"/>
          <a:stretch/>
        </p:blipFill>
        <p:spPr>
          <a:xfrm>
            <a:off x="124200" y="1671400"/>
            <a:ext cx="8810300" cy="2944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Vitamin K epoxide</a:t>
            </a:r>
            <a:endParaRPr/>
          </a:p>
        </p:txBody>
      </p:sp>
      <p:sp>
        <p:nvSpPr>
          <p:cNvPr id="69" name="Google Shape;69;p14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0" name="Google Shape;70;p14"/>
          <p:cNvPicPr preferRelativeResize="0"/>
          <p:nvPr/>
        </p:nvPicPr>
        <p:blipFill rotWithShape="1">
          <a:blip r:embed="rId3">
            <a:alphaModFix/>
          </a:blip>
          <a:srcRect b="60129" l="0" r="30666" t="0"/>
          <a:stretch/>
        </p:blipFill>
        <p:spPr>
          <a:xfrm>
            <a:off x="128600" y="1718775"/>
            <a:ext cx="8965475" cy="2718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Warfarin </a:t>
            </a:r>
            <a:endParaRPr/>
          </a:p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7" name="Google Shape;7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67000" y="1162050"/>
            <a:ext cx="3820825" cy="282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57BB8A"/>
      </a:accent3>
      <a:accent4>
        <a:srgbClr val="78909C"/>
      </a:accent4>
      <a:accent5>
        <a:srgbClr val="607D8B"/>
      </a:accent5>
      <a:accent6>
        <a:srgbClr val="DCE755"/>
      </a:accent6>
      <a:hlink>
        <a:srgbClr val="607D8B"/>
      </a:hlink>
      <a:folHlink>
        <a:srgbClr val="607D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1DF0058F8B1444909723038442650E" ma:contentTypeVersion="19" ma:contentTypeDescription="Create a new document." ma:contentTypeScope="" ma:versionID="e0af74d8c6fa9d7b272b0ef74ffd17af">
  <xsd:schema xmlns:xsd="http://www.w3.org/2001/XMLSchema" xmlns:xs="http://www.w3.org/2001/XMLSchema" xmlns:p="http://schemas.microsoft.com/office/2006/metadata/properties" xmlns:ns2="32edc4b3-3770-469a-81cf-2591a143074c" xmlns:ns3="c0756931-26a2-4100-85a8-328d9797f085" targetNamespace="http://schemas.microsoft.com/office/2006/metadata/properties" ma:root="true" ma:fieldsID="6e2974a14b5bb92fb89cc394e7605ea1" ns2:_="" ns3:_="">
    <xsd:import namespace="32edc4b3-3770-469a-81cf-2591a143074c"/>
    <xsd:import namespace="c0756931-26a2-4100-85a8-328d9797f0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edc4b3-3770-469a-81cf-2591a14307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f78ce06-59bb-4941-b007-8365d1e4fe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756931-26a2-4100-85a8-328d9797f08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aabf1d3-92a7-4ec3-ab32-91bf13fc632a}" ma:internalName="TaxCatchAll" ma:showField="CatchAllData" ma:web="c0756931-26a2-4100-85a8-328d9797f0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edc4b3-3770-469a-81cf-2591a143074c">
      <Terms xmlns="http://schemas.microsoft.com/office/infopath/2007/PartnerControls"/>
    </lcf76f155ced4ddcb4097134ff3c332f>
    <TaxCatchAll xmlns="c0756931-26a2-4100-85a8-328d9797f085" xsi:nil="true"/>
  </documentManagement>
</p:properties>
</file>

<file path=customXml/itemProps1.xml><?xml version="1.0" encoding="utf-8"?>
<ds:datastoreItem xmlns:ds="http://schemas.openxmlformats.org/officeDocument/2006/customXml" ds:itemID="{9AB4BB03-9281-4DA6-86B6-B265CF43A841}"/>
</file>

<file path=customXml/itemProps2.xml><?xml version="1.0" encoding="utf-8"?>
<ds:datastoreItem xmlns:ds="http://schemas.openxmlformats.org/officeDocument/2006/customXml" ds:itemID="{0881EEFD-E13A-4D63-9201-3900C7363A3B}"/>
</file>

<file path=customXml/itemProps3.xml><?xml version="1.0" encoding="utf-8"?>
<ds:datastoreItem xmlns:ds="http://schemas.openxmlformats.org/officeDocument/2006/customXml" ds:itemID="{F040B6AD-AAAB-43F8-9143-1147D76A4D2B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0x010100381DF0058F8B1444909723038442650E</vt:lpwstr>
  </property>
</Properties>
</file>